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60A45498-0D77-49FB-B60D-4FDB7091A3CB}" type="datetimeFigureOut">
              <a:rPr lang="en-AU" smtClean="0"/>
              <a:t>12/09/2022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25C8909B-AF1D-4BC0-9212-C7A8A75B0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341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5498-0D77-49FB-B60D-4FDB7091A3CB}" type="datetimeFigureOut">
              <a:rPr lang="en-AU" smtClean="0"/>
              <a:t>12/09/2022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909B-AF1D-4BC0-9212-C7A8A75B0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226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5498-0D77-49FB-B60D-4FDB7091A3CB}" type="datetimeFigureOut">
              <a:rPr lang="en-AU" smtClean="0"/>
              <a:t>12/09/2022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909B-AF1D-4BC0-9212-C7A8A75B0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4350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5498-0D77-49FB-B60D-4FDB7091A3CB}" type="datetimeFigureOut">
              <a:rPr lang="en-AU" smtClean="0"/>
              <a:t>12/09/2022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909B-AF1D-4BC0-9212-C7A8A75B0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1464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5498-0D77-49FB-B60D-4FDB7091A3CB}" type="datetimeFigureOut">
              <a:rPr lang="en-AU" smtClean="0"/>
              <a:t>12/09/2022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909B-AF1D-4BC0-9212-C7A8A75B0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7639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5498-0D77-49FB-B60D-4FDB7091A3CB}" type="datetimeFigureOut">
              <a:rPr lang="en-AU" smtClean="0"/>
              <a:t>12/09/2022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909B-AF1D-4BC0-9212-C7A8A75B0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2762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5498-0D77-49FB-B60D-4FDB7091A3CB}" type="datetimeFigureOut">
              <a:rPr lang="en-AU" smtClean="0"/>
              <a:t>12/09/2022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909B-AF1D-4BC0-9212-C7A8A75B0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0166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5498-0D77-49FB-B60D-4FDB7091A3CB}" type="datetimeFigureOut">
              <a:rPr lang="en-AU" smtClean="0"/>
              <a:t>12/09/2022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909B-AF1D-4BC0-9212-C7A8A75B0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8649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5498-0D77-49FB-B60D-4FDB7091A3CB}" type="datetimeFigureOut">
              <a:rPr lang="en-AU" smtClean="0"/>
              <a:t>12/09/2022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909B-AF1D-4BC0-9212-C7A8A75B0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651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5498-0D77-49FB-B60D-4FDB7091A3CB}" type="datetimeFigureOut">
              <a:rPr lang="en-AU" smtClean="0"/>
              <a:t>12/09/2022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909B-AF1D-4BC0-9212-C7A8A75B0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835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5498-0D77-49FB-B60D-4FDB7091A3CB}" type="datetimeFigureOut">
              <a:rPr lang="en-AU" smtClean="0"/>
              <a:t>12/09/2022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909B-AF1D-4BC0-9212-C7A8A75B0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236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5498-0D77-49FB-B60D-4FDB7091A3CB}" type="datetimeFigureOut">
              <a:rPr lang="en-AU" smtClean="0"/>
              <a:t>12/09/2022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909B-AF1D-4BC0-9212-C7A8A75B0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613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5498-0D77-49FB-B60D-4FDB7091A3CB}" type="datetimeFigureOut">
              <a:rPr lang="en-AU" smtClean="0"/>
              <a:t>12/09/2022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909B-AF1D-4BC0-9212-C7A8A75B0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251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5498-0D77-49FB-B60D-4FDB7091A3CB}" type="datetimeFigureOut">
              <a:rPr lang="en-AU" smtClean="0"/>
              <a:t>12/09/2022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909B-AF1D-4BC0-9212-C7A8A75B0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04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5498-0D77-49FB-B60D-4FDB7091A3CB}" type="datetimeFigureOut">
              <a:rPr lang="en-AU" smtClean="0"/>
              <a:t>12/09/2022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909B-AF1D-4BC0-9212-C7A8A75B0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306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5498-0D77-49FB-B60D-4FDB7091A3CB}" type="datetimeFigureOut">
              <a:rPr lang="en-AU" smtClean="0"/>
              <a:t>12/09/2022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909B-AF1D-4BC0-9212-C7A8A75B0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099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5498-0D77-49FB-B60D-4FDB7091A3CB}" type="datetimeFigureOut">
              <a:rPr lang="en-AU" smtClean="0"/>
              <a:t>12/09/2022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909B-AF1D-4BC0-9212-C7A8A75B0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662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0A45498-0D77-49FB-B60D-4FDB7091A3CB}" type="datetimeFigureOut">
              <a:rPr lang="en-AU" smtClean="0"/>
              <a:t>12/09/2022</a:t>
            </a:fld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5C8909B-AF1D-4BC0-9212-C7A8A75B0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857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546D3EE-302F-B8D2-EDE3-BCE8AF7063A3}"/>
              </a:ext>
            </a:extLst>
          </p:cNvPr>
          <p:cNvSpPr txBox="1"/>
          <p:nvPr/>
        </p:nvSpPr>
        <p:spPr>
          <a:xfrm>
            <a:off x="2655552" y="530457"/>
            <a:ext cx="7776919" cy="373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AU" sz="180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 for the community: Issues, opportunities and solutions.</a:t>
            </a:r>
            <a:endParaRPr lang="en-A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6F7ABF-CA30-B7BA-D695-C61017080B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85" y="398701"/>
            <a:ext cx="2359660" cy="13087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D39612-62FA-245E-F3F5-82AE812131A4}"/>
              </a:ext>
            </a:extLst>
          </p:cNvPr>
          <p:cNvSpPr txBox="1"/>
          <p:nvPr/>
        </p:nvSpPr>
        <p:spPr>
          <a:xfrm>
            <a:off x="2738745" y="1035521"/>
            <a:ext cx="7088085" cy="685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AU" sz="1800" b="1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community run forum to explore the community’s role, interests and questions about strategic planning issues across Southeast Queensland</a:t>
            </a: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7B96B2-07BB-3F3C-DF64-F90F9542B291}"/>
              </a:ext>
            </a:extLst>
          </p:cNvPr>
          <p:cNvSpPr txBox="1"/>
          <p:nvPr/>
        </p:nvSpPr>
        <p:spPr>
          <a:xfrm>
            <a:off x="490595" y="1927432"/>
            <a:ext cx="51355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key planning issues affecting communities across Southeast Queensland at a o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day forum hosted by the Southeast Queensland Community Alliance in cooperation with Griffith University.</a:t>
            </a:r>
            <a:endParaRPr lang="en-AU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332BDB-95E1-4EB2-1A56-3C63738B2BE8}"/>
              </a:ext>
            </a:extLst>
          </p:cNvPr>
          <p:cNvSpPr txBox="1"/>
          <p:nvPr/>
        </p:nvSpPr>
        <p:spPr>
          <a:xfrm>
            <a:off x="472140" y="2639616"/>
            <a:ext cx="560540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 change (flood resilience and coastal adaptation)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reener cities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ousing affordability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lanning for the 2032 Olympics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ommunity participation in planning</a:t>
            </a:r>
            <a:endParaRPr lang="en-AU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09BF46-2F42-DEED-C438-BB4BC0D5D727}"/>
              </a:ext>
            </a:extLst>
          </p:cNvPr>
          <p:cNvSpPr txBox="1"/>
          <p:nvPr/>
        </p:nvSpPr>
        <p:spPr>
          <a:xfrm>
            <a:off x="472141" y="3655279"/>
            <a:ext cx="5153959" cy="1174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 from experts who will share their insights and experiences of planning issues across Southeast Queensland. </a:t>
            </a:r>
            <a:r>
              <a:rPr lang="en-US" sz="1200" dirty="0"/>
              <a:t>This forum is for anyone with an interest in local or regional planning issues and the future of the cities, towns and open spaces of Southeast Queensland.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68EAAB-0BB1-03C7-96EF-C2F94E6EAA10}"/>
              </a:ext>
            </a:extLst>
          </p:cNvPr>
          <p:cNvSpPr txBox="1"/>
          <p:nvPr/>
        </p:nvSpPr>
        <p:spPr>
          <a:xfrm>
            <a:off x="6077543" y="1949134"/>
            <a:ext cx="6492835" cy="4646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A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Keynote speaker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AU" sz="1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 Martin Reason (Executive Director, Regional and Spatial Planning, DSDILGP)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AU" sz="1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A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Confirmed </a:t>
            </a:r>
            <a:r>
              <a:rPr lang="en-A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speakers include: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spcAft>
                <a:spcPts val="800"/>
              </a:spcAft>
            </a:pPr>
            <a:r>
              <a:rPr lang="en-US" sz="1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Laurel Johnson (</a:t>
            </a:r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2020 Outstanding Woman in Planning Award winner)</a:t>
            </a:r>
          </a:p>
          <a:p>
            <a:pPr algn="just">
              <a:spcAft>
                <a:spcPts val="800"/>
              </a:spcAft>
            </a:pP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 Scott </a:t>
            </a:r>
            <a:r>
              <a:rPr lang="en-A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Chaseling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(Principal Program Officer, Oxley Creek Transformation Project) </a:t>
            </a:r>
          </a:p>
          <a:p>
            <a:pPr algn="just">
              <a:spcAft>
                <a:spcPts val="800"/>
              </a:spcAft>
            </a:pPr>
            <a:r>
              <a:rPr lang="en-GB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Ms </a:t>
            </a:r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Lynette Saxton (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President, Development Watch, Sunshine Coast)</a:t>
            </a:r>
          </a:p>
          <a:p>
            <a:pPr algn="just"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 Michael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Papageorgiou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(Director,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Arkadia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Urban Planning)</a:t>
            </a:r>
          </a:p>
          <a:p>
            <a:pPr algn="just"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 John Hicks (President, Community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Alliance, Gold Coast)</a:t>
            </a:r>
          </a:p>
          <a:p>
            <a:pPr algn="just">
              <a:spcAft>
                <a:spcPts val="80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 John Freeman (former Mayor, Logan City Council)</a:t>
            </a:r>
          </a:p>
          <a:p>
            <a:pPr algn="just">
              <a:spcAft>
                <a:spcPts val="80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 Fiona </a:t>
            </a:r>
            <a:r>
              <a:rPr lang="en-AU" sz="1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Caniglia</a:t>
            </a:r>
            <a:r>
              <a:rPr lang="en-AU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(Q Shelter)</a:t>
            </a:r>
          </a:p>
          <a:p>
            <a:pPr algn="just">
              <a:spcAft>
                <a:spcPts val="80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 Michael Berkman (MP)</a:t>
            </a:r>
          </a:p>
          <a:p>
            <a:pPr algn="just">
              <a:spcAft>
                <a:spcPts val="80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 Shannon Haines (Moreton Bay Regional Council)</a:t>
            </a:r>
          </a:p>
          <a:p>
            <a:pPr algn="just">
              <a:spcAft>
                <a:spcPts val="800"/>
              </a:spcAft>
            </a:pPr>
            <a:r>
              <a:rPr lang="en-AU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</a:t>
            </a:r>
            <a:r>
              <a:rPr lang="en-AU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Aysin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Dedekorkut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(Griffith University).</a:t>
            </a:r>
          </a:p>
          <a:p>
            <a:pPr algn="just">
              <a:spcAft>
                <a:spcPts val="800"/>
              </a:spcAft>
            </a:pP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F83A496-0E52-A2B0-7248-2FBE9E4F4079}"/>
              </a:ext>
            </a:extLst>
          </p:cNvPr>
          <p:cNvSpPr txBox="1"/>
          <p:nvPr/>
        </p:nvSpPr>
        <p:spPr>
          <a:xfrm>
            <a:off x="330169" y="4574141"/>
            <a:ext cx="4104372" cy="1557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A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 details:</a:t>
            </a:r>
            <a:endParaRPr lang="en-A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141095">
              <a:lnSpc>
                <a:spcPct val="107000"/>
              </a:lnSpc>
              <a:spcAft>
                <a:spcPts val="600"/>
              </a:spcAft>
            </a:pPr>
            <a:r>
              <a:rPr lang="en-AU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Date:</a:t>
            </a:r>
            <a:r>
              <a:rPr lang="en-A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Saturday 15 October 2022</a:t>
            </a:r>
          </a:p>
          <a:p>
            <a:pPr marR="1141095">
              <a:lnSpc>
                <a:spcPct val="107000"/>
              </a:lnSpc>
              <a:spcAft>
                <a:spcPts val="600"/>
              </a:spcAft>
            </a:pPr>
            <a:r>
              <a:rPr lang="en-AU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Time: </a:t>
            </a:r>
            <a:r>
              <a:rPr lang="en-A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9.00 am- 3.30 pm</a:t>
            </a:r>
          </a:p>
          <a:p>
            <a:pPr marR="1141095">
              <a:lnSpc>
                <a:spcPct val="107000"/>
              </a:lnSpc>
              <a:spcAft>
                <a:spcPts val="600"/>
              </a:spcAft>
            </a:pPr>
            <a:r>
              <a:rPr lang="en-AU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Venue:</a:t>
            </a:r>
            <a:r>
              <a:rPr lang="en-A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Queensland College of Art, Griffith University, Southbank.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8BCD17A-6C27-AAE9-F608-853EB8B2BF02}"/>
              </a:ext>
            </a:extLst>
          </p:cNvPr>
          <p:cNvSpPr txBox="1"/>
          <p:nvPr/>
        </p:nvSpPr>
        <p:spPr>
          <a:xfrm>
            <a:off x="2989600" y="4587459"/>
            <a:ext cx="3713498" cy="1234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141095">
              <a:lnSpc>
                <a:spcPct val="107000"/>
              </a:lnSpc>
              <a:spcAft>
                <a:spcPts val="600"/>
              </a:spcAft>
            </a:pPr>
            <a:r>
              <a:rPr lang="en-A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</a:t>
            </a:r>
          </a:p>
          <a:p>
            <a:pPr marR="1141095">
              <a:lnSpc>
                <a:spcPct val="107000"/>
              </a:lnSpc>
              <a:spcAft>
                <a:spcPts val="600"/>
              </a:spcAft>
            </a:pPr>
            <a:r>
              <a:rPr lang="en-AU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Admission: $7.00</a:t>
            </a:r>
            <a:r>
              <a:rPr lang="en-A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Tickets on the door: </a:t>
            </a:r>
            <a:r>
              <a:rPr lang="en-AU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</a:t>
            </a:r>
            <a:r>
              <a:rPr lang="en-A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10.00*</a:t>
            </a:r>
          </a:p>
          <a:p>
            <a:pPr marR="1141095">
              <a:lnSpc>
                <a:spcPct val="107000"/>
              </a:lnSpc>
              <a:spcAft>
                <a:spcPts val="600"/>
              </a:spcAft>
            </a:pPr>
            <a:r>
              <a:rPr lang="en-A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Students:   Free admission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D213B4-B42E-DC71-DF33-EF754B520ADE}"/>
              </a:ext>
            </a:extLst>
          </p:cNvPr>
          <p:cNvSpPr txBox="1"/>
          <p:nvPr/>
        </p:nvSpPr>
        <p:spPr>
          <a:xfrm>
            <a:off x="330169" y="6250480"/>
            <a:ext cx="6372929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141095">
              <a:lnSpc>
                <a:spcPct val="107000"/>
              </a:lnSpc>
              <a:spcAft>
                <a:spcPts val="1200"/>
              </a:spcAft>
              <a:tabLst>
                <a:tab pos="4590415" algn="l"/>
              </a:tabLst>
            </a:pPr>
            <a:r>
              <a:rPr lang="en-A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*All proceeds from ticket sales will be donated to Orange Sky Laundry</a:t>
            </a:r>
          </a:p>
        </p:txBody>
      </p:sp>
    </p:spTree>
    <p:extLst>
      <p:ext uri="{BB962C8B-B14F-4D97-AF65-F5344CB8AC3E}">
        <p14:creationId xmlns:p14="http://schemas.microsoft.com/office/powerpoint/2010/main" val="3049326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5899B031002D4AB69421D85EAB54C4" ma:contentTypeVersion="12" ma:contentTypeDescription="Create a new document." ma:contentTypeScope="" ma:versionID="bff2c49320ec63a943bd107c653cda02">
  <xsd:schema xmlns:xsd="http://www.w3.org/2001/XMLSchema" xmlns:xs="http://www.w3.org/2001/XMLSchema" xmlns:p="http://schemas.microsoft.com/office/2006/metadata/properties" xmlns:ns3="06deb609-ee1b-41e8-876b-59c28e07861f" xmlns:ns4="8398cf50-eaa3-435c-afa6-f6d15ce00c08" targetNamespace="http://schemas.microsoft.com/office/2006/metadata/properties" ma:root="true" ma:fieldsID="671e5321592789aaeed296947e0d28a4" ns3:_="" ns4:_="">
    <xsd:import namespace="06deb609-ee1b-41e8-876b-59c28e07861f"/>
    <xsd:import namespace="8398cf50-eaa3-435c-afa6-f6d15ce00c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deb609-ee1b-41e8-876b-59c28e07861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98cf50-eaa3-435c-afa6-f6d15ce00c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73CADE-E10A-41DF-A9C0-773E589FBF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deb609-ee1b-41e8-876b-59c28e07861f"/>
    <ds:schemaRef ds:uri="8398cf50-eaa3-435c-afa6-f6d15ce00c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DFEB69-FC53-4806-B79D-F5CE8DE94A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36411A-224B-4BE1-AB8A-DB34B4AC7C2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06deb609-ee1b-41e8-876b-59c28e07861f"/>
    <ds:schemaRef ds:uri="http://purl.org/dc/elements/1.1/"/>
    <ds:schemaRef ds:uri="http://schemas.microsoft.com/office/2006/metadata/properties"/>
    <ds:schemaRef ds:uri="http://schemas.microsoft.com/office/2006/documentManagement/types"/>
    <ds:schemaRef ds:uri="8398cf50-eaa3-435c-afa6-f6d15ce00c0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317</TotalTime>
  <Words>306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Century Gothic</vt:lpstr>
      <vt:lpstr>Times New Roman</vt:lpstr>
      <vt:lpstr>Wingdings 3</vt:lpstr>
      <vt:lpstr>Ion Boardroom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Walker</dc:creator>
  <cp:lastModifiedBy>Philippa England</cp:lastModifiedBy>
  <cp:revision>10</cp:revision>
  <dcterms:created xsi:type="dcterms:W3CDTF">2022-08-23T12:27:55Z</dcterms:created>
  <dcterms:modified xsi:type="dcterms:W3CDTF">2022-09-12T09:04:25Z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0x010100EC5899B031002D4AB69421D85EAB54C4</vt:lpwstr>
  </property>
</Properties>
</file>